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18BBD9-4DE6-4969-80EA-4C443EEFD5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748A53-E65A-45B8-A3EA-DDCF2F491352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http://prosites-johnrcotter.homestead.com/lost_battalion_heroes.html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EBFBC-8E1B-4378-B8EB-F9CE5C2C3A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1E0EB-1A4F-4018-A6A8-3AC1AF1C3C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43A1C-CE4A-4D04-9369-81AEF2AEE8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5DDD9-BE91-4196-9985-80B3044C5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CDAC0-F111-45FA-AD6B-1B7230CFE7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9B661-9527-48C1-9CCB-E7E141022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30331-5DBC-4FE9-B3B1-7FEABC756A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7EC4F-5EF9-4755-BDE7-5BE1F37E7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8128E-C7A1-475E-89B1-BC38E435CB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CBC32-9249-4F92-A188-6602F6F158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F60AD-5C16-4E87-9D5D-A48ABEF666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9D5C1C-57B3-4AA2-B02A-609D030CD7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hyperlink" Target="http://www.homeofheroes.com/moh/citations_1918_wwi/mcmurtry.html" TargetMode="External"/><Relationship Id="rId4" Type="http://schemas.openxmlformats.org/officeDocument/2006/relationships/image" Target="../media/image2.jpeg"/><Relationship Id="rId9" Type="http://schemas.openxmlformats.org/officeDocument/2006/relationships/hyperlink" Target="http://www.homeofheroes.com/moh/citations_1918_wwi/whittlesey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mcmur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35225" cy="2971800"/>
          </a:xfrm>
          <a:prstGeom prst="rect">
            <a:avLst/>
          </a:prstGeom>
          <a:noFill/>
        </p:spPr>
      </p:pic>
      <p:pic>
        <p:nvPicPr>
          <p:cNvPr id="2058" name="Picture 10" descr="holderma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3352800"/>
            <a:ext cx="2560638" cy="3124200"/>
          </a:xfrm>
          <a:prstGeom prst="rect">
            <a:avLst/>
          </a:prstGeom>
          <a:noFill/>
        </p:spPr>
      </p:pic>
      <p:pic>
        <p:nvPicPr>
          <p:cNvPr id="2060" name="Picture 12" descr="whittleseyhelme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3352800"/>
            <a:ext cx="2603500" cy="3124200"/>
          </a:xfrm>
          <a:prstGeom prst="rect">
            <a:avLst/>
          </a:prstGeom>
          <a:noFill/>
        </p:spPr>
      </p:pic>
      <p:pic>
        <p:nvPicPr>
          <p:cNvPr id="2062" name="Picture 14" descr="lbm1919013mw_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0"/>
            <a:ext cx="3886200" cy="2914650"/>
          </a:xfrm>
          <a:prstGeom prst="rect">
            <a:avLst/>
          </a:prstGeom>
          <a:noFill/>
        </p:spPr>
      </p:pic>
      <p:pic>
        <p:nvPicPr>
          <p:cNvPr id="2064" name="Picture 16" descr="Klein_Irvi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304800"/>
            <a:ext cx="2743200" cy="2547938"/>
          </a:xfrm>
          <a:prstGeom prst="rect">
            <a:avLst/>
          </a:prstGeom>
          <a:noFill/>
        </p:spPr>
      </p:pic>
      <p:pic>
        <p:nvPicPr>
          <p:cNvPr id="2066" name="Picture 18" descr="krotoshinsk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00800" y="3352800"/>
            <a:ext cx="2538413" cy="31242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200400" y="6477001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hlinkClick r:id="rId9"/>
              </a:rPr>
              <a:t>Major Charles W. </a:t>
            </a:r>
            <a:r>
              <a:rPr lang="en-US" sz="1200" b="1" dirty="0" err="1" smtClean="0">
                <a:hlinkClick r:id="rId9"/>
              </a:rPr>
              <a:t>Whittlesey</a:t>
            </a:r>
            <a:endParaRPr lang="en-US" sz="12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386137" y="3262312"/>
          <a:ext cx="2371725" cy="333375"/>
        </p:xfrm>
        <a:graphic>
          <a:graphicData uri="http://schemas.openxmlformats.org/drawingml/2006/table">
            <a:tbl>
              <a:tblPr/>
              <a:tblGrid>
                <a:gridCol w="2371725"/>
              </a:tblGrid>
              <a:tr h="333375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0" y="3048000"/>
          <a:ext cx="2371725" cy="333375"/>
        </p:xfrm>
        <a:graphic>
          <a:graphicData uri="http://schemas.openxmlformats.org/drawingml/2006/table">
            <a:tbl>
              <a:tblPr/>
              <a:tblGrid>
                <a:gridCol w="2371725"/>
              </a:tblGrid>
              <a:tr h="33337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hlinkClick r:id="rId10"/>
                        </a:rPr>
                        <a:t>Captain George G. </a:t>
                      </a:r>
                      <a:r>
                        <a:rPr lang="en-US" sz="1200" b="1" dirty="0" err="1">
                          <a:hlinkClick r:id="rId10"/>
                        </a:rPr>
                        <a:t>McMurtry</a:t>
                      </a:r>
                      <a:endParaRPr lang="en-US" sz="12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52400" y="6488668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latin typeface="+mn-lt"/>
              </a:rPr>
              <a:t>Captain Nelson M. </a:t>
            </a:r>
            <a:r>
              <a:rPr lang="en-US" sz="1200" b="1" u="sng" dirty="0" err="1" smtClean="0">
                <a:latin typeface="+mn-lt"/>
              </a:rPr>
              <a:t>Holderman</a:t>
            </a:r>
            <a:endParaRPr lang="en-US" sz="1200" b="1" u="sng" dirty="0">
              <a:latin typeface="+mn-lt"/>
            </a:endParaRPr>
          </a:p>
        </p:txBody>
      </p:sp>
      <p:sp>
        <p:nvSpPr>
          <p:cNvPr id="396" name="TextBox 395"/>
          <p:cNvSpPr txBox="1"/>
          <p:nvPr/>
        </p:nvSpPr>
        <p:spPr>
          <a:xfrm>
            <a:off x="2590800" y="28956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Captain </a:t>
            </a:r>
            <a:r>
              <a:rPr lang="en-US" sz="1200" b="1" u="sng" dirty="0" err="1" smtClean="0"/>
              <a:t>McMurtry</a:t>
            </a:r>
            <a:r>
              <a:rPr lang="en-US" sz="1200" b="1" u="sng" dirty="0" smtClean="0"/>
              <a:t>, Major </a:t>
            </a:r>
            <a:r>
              <a:rPr lang="en-US" sz="1200" b="1" u="sng" dirty="0" err="1" smtClean="0"/>
              <a:t>Whittlesey</a:t>
            </a:r>
            <a:r>
              <a:rPr lang="en-US" sz="1200" b="1" u="sng" dirty="0" smtClean="0"/>
              <a:t> and Lt. Cullen in 1919</a:t>
            </a:r>
            <a:endParaRPr lang="en-US" sz="1200" u="sng" dirty="0"/>
          </a:p>
        </p:txBody>
      </p:sp>
      <p:sp>
        <p:nvSpPr>
          <p:cNvPr id="397" name="TextBox 396"/>
          <p:cNvSpPr txBox="1"/>
          <p:nvPr/>
        </p:nvSpPr>
        <p:spPr>
          <a:xfrm>
            <a:off x="6477000" y="297180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Corporal Irving Klein</a:t>
            </a:r>
            <a:endParaRPr lang="en-US" sz="1200" u="sng" dirty="0"/>
          </a:p>
        </p:txBody>
      </p:sp>
      <p:sp>
        <p:nvSpPr>
          <p:cNvPr id="398" name="TextBox 397"/>
          <p:cNvSpPr txBox="1"/>
          <p:nvPr/>
        </p:nvSpPr>
        <p:spPr>
          <a:xfrm>
            <a:off x="6553200" y="64886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u="sng" dirty="0" smtClean="0"/>
              <a:t>Private Abraham </a:t>
            </a:r>
            <a:r>
              <a:rPr lang="en-US" sz="1200" b="1" u="sng" dirty="0" err="1" smtClean="0"/>
              <a:t>Krotoshinsky</a:t>
            </a:r>
            <a:r>
              <a:rPr lang="en-US" sz="1200" b="1" dirty="0" smtClean="0"/>
              <a:t> </a:t>
            </a:r>
            <a:r>
              <a:rPr lang="en-US" b="1" dirty="0" smtClean="0"/>
              <a:t>  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36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Kristyn</dc:creator>
  <cp:lastModifiedBy>Alan</cp:lastModifiedBy>
  <cp:revision>5</cp:revision>
  <dcterms:created xsi:type="dcterms:W3CDTF">2010-04-08T03:35:32Z</dcterms:created>
  <dcterms:modified xsi:type="dcterms:W3CDTF">2010-07-04T19:42:19Z</dcterms:modified>
</cp:coreProperties>
</file>