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331" r:id="rId4"/>
    <p:sldId id="330" r:id="rId5"/>
    <p:sldId id="337" r:id="rId6"/>
    <p:sldId id="325" r:id="rId7"/>
    <p:sldId id="336" r:id="rId8"/>
    <p:sldId id="338" r:id="rId9"/>
    <p:sldId id="340" r:id="rId10"/>
    <p:sldId id="28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-216" y="144"/>
      </p:cViewPr>
      <p:guideLst>
        <p:guide orient="horz" pos="2160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440F-0A04-422F-B69C-DC9391FC4AA3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466F-22E9-4E2E-8AF5-8AE3C93B4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050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440F-0A04-422F-B69C-DC9391FC4AA3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466F-22E9-4E2E-8AF5-8AE3C93B4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8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440F-0A04-422F-B69C-DC9391FC4AA3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466F-22E9-4E2E-8AF5-8AE3C93B4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50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440F-0A04-422F-B69C-DC9391FC4AA3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466F-22E9-4E2E-8AF5-8AE3C93B4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69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440F-0A04-422F-B69C-DC9391FC4AA3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466F-22E9-4E2E-8AF5-8AE3C93B4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623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440F-0A04-422F-B69C-DC9391FC4AA3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466F-22E9-4E2E-8AF5-8AE3C93B4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677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440F-0A04-422F-B69C-DC9391FC4AA3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466F-22E9-4E2E-8AF5-8AE3C93B4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48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440F-0A04-422F-B69C-DC9391FC4AA3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466F-22E9-4E2E-8AF5-8AE3C93B4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309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440F-0A04-422F-B69C-DC9391FC4AA3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466F-22E9-4E2E-8AF5-8AE3C93B4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92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440F-0A04-422F-B69C-DC9391FC4AA3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466F-22E9-4E2E-8AF5-8AE3C93B4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41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440F-0A04-422F-B69C-DC9391FC4AA3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466F-22E9-4E2E-8AF5-8AE3C93B4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101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E440F-0A04-422F-B69C-DC9391FC4AA3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7466F-22E9-4E2E-8AF5-8AE3C93B4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42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3239" y="1122363"/>
            <a:ext cx="10902461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Aggressors Invade Nations</a:t>
            </a:r>
            <a:endParaRPr lang="en-US" sz="8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23585"/>
            <a:ext cx="9144000" cy="1655762"/>
          </a:xfrm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chemeClr val="accent4"/>
                </a:solidFill>
              </a:rPr>
              <a:t>Activity</a:t>
            </a:r>
            <a:endParaRPr lang="en-US" sz="7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61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627" y="1982910"/>
            <a:ext cx="10550770" cy="1282805"/>
          </a:xfrm>
        </p:spPr>
        <p:txBody>
          <a:bodyPr>
            <a:normAutofit/>
          </a:bodyPr>
          <a:lstStyle/>
          <a:p>
            <a:r>
              <a:rPr lang="en-US" sz="5300" smtClean="0">
                <a:solidFill>
                  <a:schemeClr val="accent4"/>
                </a:solidFill>
              </a:rPr>
              <a:t>THE END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24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627" y="1982910"/>
            <a:ext cx="10550770" cy="1984933"/>
          </a:xfrm>
        </p:spPr>
        <p:txBody>
          <a:bodyPr>
            <a:normAutofit/>
          </a:bodyPr>
          <a:lstStyle/>
          <a:p>
            <a:r>
              <a:rPr lang="en-US" sz="5300" dirty="0" smtClean="0">
                <a:solidFill>
                  <a:schemeClr val="accent4"/>
                </a:solidFill>
              </a:rPr>
              <a:t>Part A: </a:t>
            </a:r>
            <a:r>
              <a:rPr lang="en-US" sz="5300" dirty="0">
                <a:solidFill>
                  <a:schemeClr val="accent4"/>
                </a:solidFill>
              </a:rPr>
              <a:t>Build Vocabulary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8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175" y="0"/>
            <a:ext cx="12191999" cy="1632857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accent4"/>
                </a:solidFill>
              </a:rPr>
              <a:t>isolationism</a:t>
            </a:r>
            <a:endParaRPr lang="en-US" sz="3200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175" y="1632857"/>
            <a:ext cx="10991850" cy="308461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6000" dirty="0">
                <a:solidFill>
                  <a:schemeClr val="bg1"/>
                </a:solidFill>
              </a:rPr>
              <a:t>belief that political ties to other countries should be avoided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99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627" y="1982910"/>
            <a:ext cx="10550770" cy="1984933"/>
          </a:xfrm>
        </p:spPr>
        <p:txBody>
          <a:bodyPr>
            <a:normAutofit/>
          </a:bodyPr>
          <a:lstStyle/>
          <a:p>
            <a:r>
              <a:rPr lang="en-US" sz="5300" dirty="0">
                <a:solidFill>
                  <a:schemeClr val="accent4"/>
                </a:solidFill>
              </a:rPr>
              <a:t>Part B: Answer from presentation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92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175" y="0"/>
            <a:ext cx="12191999" cy="1632857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solidFill>
                  <a:schemeClr val="accent4"/>
                </a:solidFill>
              </a:rPr>
              <a:t>Why did the Japanese invade Manchuria?</a:t>
            </a:r>
            <a:endParaRPr lang="en-US" sz="3200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175" y="1632857"/>
            <a:ext cx="10991850" cy="3084618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4400" dirty="0">
                <a:solidFill>
                  <a:schemeClr val="bg1"/>
                </a:solidFill>
              </a:rPr>
              <a:t>to solve its economic problems and protect Japanese </a:t>
            </a:r>
            <a:r>
              <a:rPr lang="en-US" sz="4400" dirty="0" smtClean="0">
                <a:solidFill>
                  <a:schemeClr val="bg1"/>
                </a:solidFill>
              </a:rPr>
              <a:t>business interests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67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175" y="302079"/>
            <a:ext cx="12191999" cy="163285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4"/>
                </a:solidFill>
              </a:rPr>
              <a:t>Why did Britain and France take no action against Italian aggression?</a:t>
            </a:r>
            <a:endParaRPr lang="en-US" sz="2400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175" y="2318657"/>
            <a:ext cx="10991850" cy="3084618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4800" dirty="0">
                <a:solidFill>
                  <a:schemeClr val="bg1"/>
                </a:solidFill>
              </a:rPr>
              <a:t>Britain and France hoped to keep the peace in Europe.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16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175" y="89807"/>
            <a:ext cx="12191999" cy="163285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4"/>
                </a:solidFill>
              </a:rPr>
              <a:t>Why would American isolationists want </a:t>
            </a:r>
            <a:r>
              <a:rPr lang="en-US" b="1" dirty="0" smtClean="0">
                <a:solidFill>
                  <a:schemeClr val="accent4"/>
                </a:solidFill>
              </a:rPr>
              <a:t/>
            </a:r>
            <a:br>
              <a:rPr lang="en-US" b="1" dirty="0" smtClean="0">
                <a:solidFill>
                  <a:schemeClr val="accent4"/>
                </a:solidFill>
              </a:rPr>
            </a:br>
            <a:r>
              <a:rPr lang="en-US" b="1" dirty="0" smtClean="0">
                <a:solidFill>
                  <a:schemeClr val="accent4"/>
                </a:solidFill>
              </a:rPr>
              <a:t>the </a:t>
            </a:r>
            <a:r>
              <a:rPr lang="en-US" b="1" dirty="0">
                <a:solidFill>
                  <a:schemeClr val="accent4"/>
                </a:solidFill>
              </a:rPr>
              <a:t>Neutrality Acts passed?</a:t>
            </a:r>
            <a:endParaRPr lang="en-US" sz="2400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175" y="2114549"/>
            <a:ext cx="10991850" cy="3084618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4800" dirty="0">
                <a:solidFill>
                  <a:schemeClr val="bg1"/>
                </a:solidFill>
              </a:rPr>
              <a:t>They hope to keep the United States out of another war.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57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093" y="293914"/>
            <a:ext cx="12191999" cy="1632857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accent4"/>
                </a:solidFill>
              </a:rPr>
              <a:t>What were some effects of appeasing Hitler </a:t>
            </a:r>
            <a:r>
              <a:rPr lang="en-US" sz="4800" b="1" dirty="0" smtClean="0">
                <a:solidFill>
                  <a:schemeClr val="accent4"/>
                </a:solidFill>
              </a:rPr>
              <a:t/>
            </a:r>
            <a:br>
              <a:rPr lang="en-US" sz="4800" b="1" dirty="0" smtClean="0">
                <a:solidFill>
                  <a:schemeClr val="accent4"/>
                </a:solidFill>
              </a:rPr>
            </a:br>
            <a:r>
              <a:rPr lang="en-US" sz="4800" b="1" dirty="0" smtClean="0">
                <a:solidFill>
                  <a:schemeClr val="accent4"/>
                </a:solidFill>
              </a:rPr>
              <a:t>after </a:t>
            </a:r>
            <a:r>
              <a:rPr lang="en-US" sz="4800" b="1" dirty="0">
                <a:solidFill>
                  <a:schemeClr val="accent4"/>
                </a:solidFill>
              </a:rPr>
              <a:t>his invasion of the Rhineland?</a:t>
            </a:r>
            <a:endParaRPr lang="en-US" sz="2400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207" y="2049235"/>
            <a:ext cx="10991850" cy="3084618"/>
          </a:xfrm>
        </p:spPr>
        <p:txBody>
          <a:bodyPr>
            <a:noAutofit/>
          </a:bodyPr>
          <a:lstStyle/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4400" dirty="0" smtClean="0">
                <a:solidFill>
                  <a:schemeClr val="bg1"/>
                </a:solidFill>
              </a:rPr>
              <a:t> strengthened </a:t>
            </a:r>
            <a:r>
              <a:rPr lang="en-US" sz="4400" dirty="0">
                <a:solidFill>
                  <a:schemeClr val="bg1"/>
                </a:solidFill>
              </a:rPr>
              <a:t>Hitler’s power in </a:t>
            </a:r>
            <a:r>
              <a:rPr lang="en-US" sz="4400" dirty="0" smtClean="0">
                <a:solidFill>
                  <a:schemeClr val="bg1"/>
                </a:solidFill>
              </a:rPr>
              <a:t>Germany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4400" dirty="0" smtClean="0">
                <a:solidFill>
                  <a:schemeClr val="bg1"/>
                </a:solidFill>
              </a:rPr>
              <a:t> </a:t>
            </a:r>
            <a:r>
              <a:rPr lang="en-US" sz="4400" dirty="0">
                <a:solidFill>
                  <a:schemeClr val="bg1"/>
                </a:solidFill>
              </a:rPr>
              <a:t>tilted the balance </a:t>
            </a:r>
            <a:r>
              <a:rPr lang="en-US" sz="4400" dirty="0" smtClean="0">
                <a:solidFill>
                  <a:schemeClr val="bg1"/>
                </a:solidFill>
              </a:rPr>
              <a:t>of power </a:t>
            </a:r>
            <a:r>
              <a:rPr lang="en-US" sz="4400" dirty="0">
                <a:solidFill>
                  <a:schemeClr val="bg1"/>
                </a:solidFill>
              </a:rPr>
              <a:t>in Germany’s </a:t>
            </a:r>
            <a:r>
              <a:rPr lang="en-US" sz="4400" dirty="0" smtClean="0">
                <a:solidFill>
                  <a:schemeClr val="bg1"/>
                </a:solidFill>
              </a:rPr>
              <a:t>favor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4400" dirty="0">
                <a:solidFill>
                  <a:schemeClr val="bg1"/>
                </a:solidFill>
              </a:rPr>
              <a:t> </a:t>
            </a:r>
            <a:r>
              <a:rPr lang="en-US" sz="4400" dirty="0" smtClean="0">
                <a:solidFill>
                  <a:schemeClr val="bg1"/>
                </a:solidFill>
              </a:rPr>
              <a:t>encouraged </a:t>
            </a:r>
            <a:r>
              <a:rPr lang="en-US" sz="4400" dirty="0">
                <a:solidFill>
                  <a:schemeClr val="bg1"/>
                </a:solidFill>
              </a:rPr>
              <a:t>Hitler to speed up </a:t>
            </a:r>
            <a:r>
              <a:rPr lang="en-US" sz="4400" dirty="0" smtClean="0">
                <a:solidFill>
                  <a:schemeClr val="bg1"/>
                </a:solidFill>
              </a:rPr>
              <a:t>military and </a:t>
            </a:r>
            <a:r>
              <a:rPr lang="en-US" sz="4400" dirty="0">
                <a:solidFill>
                  <a:schemeClr val="bg1"/>
                </a:solidFill>
              </a:rPr>
              <a:t>territorial expansion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79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175" y="-179615"/>
            <a:ext cx="12191999" cy="163285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4"/>
                </a:solidFill>
              </a:rPr>
              <a:t>Why was the Munich Conference </a:t>
            </a:r>
            <a:r>
              <a:rPr lang="en-US" b="1" dirty="0" smtClean="0">
                <a:solidFill>
                  <a:schemeClr val="accent4"/>
                </a:solidFill>
              </a:rPr>
              <a:t>unsuccessful</a:t>
            </a:r>
            <a:r>
              <a:rPr lang="en-US" b="1" dirty="0">
                <a:solidFill>
                  <a:schemeClr val="accent4"/>
                </a:solidFill>
              </a:rPr>
              <a:t>?</a:t>
            </a:r>
            <a:endParaRPr lang="en-US" sz="2000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175" y="1281792"/>
            <a:ext cx="10991850" cy="3084618"/>
          </a:xfrm>
        </p:spPr>
        <p:txBody>
          <a:bodyPr>
            <a:noAutofit/>
          </a:bodyPr>
          <a:lstStyle/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4000" dirty="0">
                <a:solidFill>
                  <a:schemeClr val="bg1"/>
                </a:solidFill>
              </a:rPr>
              <a:t> The Czechs were not invited. British Prime Minister </a:t>
            </a:r>
            <a:r>
              <a:rPr lang="en-US" sz="4000" dirty="0" smtClean="0">
                <a:solidFill>
                  <a:schemeClr val="bg1"/>
                </a:solidFill>
              </a:rPr>
              <a:t>Neville Chamberlain </a:t>
            </a:r>
            <a:r>
              <a:rPr lang="en-US" sz="4000" dirty="0">
                <a:solidFill>
                  <a:schemeClr val="bg1"/>
                </a:solidFill>
              </a:rPr>
              <a:t>believed he could preserve peace by giving in </a:t>
            </a:r>
            <a:r>
              <a:rPr lang="en-US" sz="4000" dirty="0" smtClean="0">
                <a:solidFill>
                  <a:schemeClr val="bg1"/>
                </a:solidFill>
              </a:rPr>
              <a:t>to Hitler’s demands.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4000" dirty="0" smtClean="0">
                <a:solidFill>
                  <a:schemeClr val="bg1"/>
                </a:solidFill>
              </a:rPr>
              <a:t>When </a:t>
            </a:r>
            <a:r>
              <a:rPr lang="en-US" sz="4000" dirty="0">
                <a:solidFill>
                  <a:schemeClr val="bg1"/>
                </a:solidFill>
              </a:rPr>
              <a:t>Hitler’s troops took over Czechoslovakia</a:t>
            </a:r>
            <a:r>
              <a:rPr lang="en-US" sz="4000" dirty="0" smtClean="0">
                <a:solidFill>
                  <a:schemeClr val="bg1"/>
                </a:solidFill>
              </a:rPr>
              <a:t>, it </a:t>
            </a:r>
            <a:r>
              <a:rPr lang="en-US" sz="4000" dirty="0">
                <a:solidFill>
                  <a:schemeClr val="bg1"/>
                </a:solidFill>
              </a:rPr>
              <a:t>was clear that the agreement had failed to stop Hitler </a:t>
            </a:r>
            <a:r>
              <a:rPr lang="en-US" sz="4000" dirty="0" smtClean="0">
                <a:solidFill>
                  <a:schemeClr val="bg1"/>
                </a:solidFill>
              </a:rPr>
              <a:t>from occupying </a:t>
            </a:r>
            <a:r>
              <a:rPr lang="en-US" sz="4000" dirty="0">
                <a:solidFill>
                  <a:schemeClr val="bg1"/>
                </a:solidFill>
              </a:rPr>
              <a:t>Czechoslovakia and then demanding Danzig, Poland.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6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176</Words>
  <Application>Microsoft Office PowerPoint</Application>
  <PresentationFormat>Widescreen</PresentationFormat>
  <Paragraphs>20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Aggressors Invade Nations</vt:lpstr>
      <vt:lpstr>Part A: Build Vocabulary</vt:lpstr>
      <vt:lpstr>isolationism</vt:lpstr>
      <vt:lpstr>Part B: Answer from presentation</vt:lpstr>
      <vt:lpstr>Why did the Japanese invade Manchuria?</vt:lpstr>
      <vt:lpstr>Why did Britain and France take no action against Italian aggression?</vt:lpstr>
      <vt:lpstr>Why would American isolationists want  the Neutrality Acts passed?</vt:lpstr>
      <vt:lpstr>What were some effects of appeasing Hitler  after his invasion of the Rhineland?</vt:lpstr>
      <vt:lpstr>Why was the Munich Conference unsuccessful?</vt:lpstr>
      <vt:lpstr>THE END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Lane, Alan</dc:creator>
  <cp:lastModifiedBy>Alan</cp:lastModifiedBy>
  <cp:revision>111</cp:revision>
  <dcterms:created xsi:type="dcterms:W3CDTF">2018-08-12T21:19:29Z</dcterms:created>
  <dcterms:modified xsi:type="dcterms:W3CDTF">2019-03-04T20:19:34Z</dcterms:modified>
</cp:coreProperties>
</file>